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7CC-6077-49EE-9F33-0DAFB2236303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7FF1-ED59-41AB-B36D-E9599EF28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17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7CC-6077-49EE-9F33-0DAFB2236303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7FF1-ED59-41AB-B36D-E9599EF28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47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7CC-6077-49EE-9F33-0DAFB2236303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7FF1-ED59-41AB-B36D-E9599EF28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335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7CC-6077-49EE-9F33-0DAFB2236303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7FF1-ED59-41AB-B36D-E9599EF28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495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7CC-6077-49EE-9F33-0DAFB2236303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7FF1-ED59-41AB-B36D-E9599EF28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43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7CC-6077-49EE-9F33-0DAFB2236303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7FF1-ED59-41AB-B36D-E9599EF28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222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7CC-6077-49EE-9F33-0DAFB2236303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7FF1-ED59-41AB-B36D-E9599EF28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131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7CC-6077-49EE-9F33-0DAFB2236303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7FF1-ED59-41AB-B36D-E9599EF28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032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7CC-6077-49EE-9F33-0DAFB2236303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7FF1-ED59-41AB-B36D-E9599EF28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570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7CC-6077-49EE-9F33-0DAFB2236303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7FF1-ED59-41AB-B36D-E9599EF28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325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EB7CC-6077-49EE-9F33-0DAFB2236303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7FF1-ED59-41AB-B36D-E9599EF28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391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EB7CC-6077-49EE-9F33-0DAFB2236303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27FF1-ED59-41AB-B36D-E9599EF28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44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Efficacy Review – Spring 2013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52" t="7604" r="33663" b="19996"/>
          <a:stretch/>
        </p:blipFill>
        <p:spPr>
          <a:xfrm>
            <a:off x="1828800" y="1145136"/>
            <a:ext cx="6207370" cy="5584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13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Efficacy Review – Spring 2013</vt:lpstr>
    </vt:vector>
  </TitlesOfParts>
  <Company>SBCCD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Sheri Lillard</dc:creator>
  <cp:lastModifiedBy>Sheri Lillard</cp:lastModifiedBy>
  <cp:revision>10</cp:revision>
  <dcterms:created xsi:type="dcterms:W3CDTF">2013-05-15T20:38:41Z</dcterms:created>
  <dcterms:modified xsi:type="dcterms:W3CDTF">2013-08-29T16:42:40Z</dcterms:modified>
</cp:coreProperties>
</file>